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30" autoAdjust="0"/>
    <p:restoredTop sz="94753" autoAdjust="0"/>
  </p:normalViewPr>
  <p:slideViewPr>
    <p:cSldViewPr>
      <p:cViewPr varScale="1">
        <p:scale>
          <a:sx n="106" d="100"/>
          <a:sy n="106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12/4/18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12/4/18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12/4/18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12/4/18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32A93-0030-7F4B-80EE-8AACB6A7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Reflection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8AD15-AD87-6847-BAC1-9F6D92C13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27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309A-52F8-5D47-B465-2C901D5F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STABILITY</a:t>
            </a:r>
            <a:r>
              <a:rPr lang="zh-CN" altLang="en-US" dirty="0"/>
              <a:t> </a:t>
            </a:r>
            <a:r>
              <a:rPr lang="en-US" altLang="zh-CN" dirty="0"/>
              <a:t>comes</a:t>
            </a:r>
            <a:r>
              <a:rPr lang="zh-CN" altLang="en-US" dirty="0"/>
              <a:t> </a:t>
            </a:r>
            <a:r>
              <a:rPr lang="en-US" altLang="zh-CN" dirty="0"/>
              <a:t>FIRST!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64EDD-D8D6-3D43-8404-773E6E49E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Tried many things to make it look better? </a:t>
            </a:r>
          </a:p>
          <a:p>
            <a:r>
              <a:rPr lang="en-US" altLang="zh-CN" sz="2800" dirty="0"/>
              <a:t>Note: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text</a:t>
            </a:r>
            <a:r>
              <a:rPr lang="zh-CN" altLang="en-US" sz="2800" dirty="0"/>
              <a:t> </a:t>
            </a:r>
            <a:r>
              <a:rPr lang="en-US" altLang="zh-CN" sz="2800" dirty="0"/>
              <a:t>below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intentionally</a:t>
            </a:r>
            <a:r>
              <a:rPr lang="zh-CN" altLang="en-US" sz="2800" dirty="0"/>
              <a:t> </a:t>
            </a:r>
            <a:r>
              <a:rPr lang="en-US" altLang="zh-CN" sz="2800" dirty="0"/>
              <a:t>made</a:t>
            </a:r>
            <a:r>
              <a:rPr lang="zh-CN" altLang="en-US" sz="2800" dirty="0"/>
              <a:t> </a:t>
            </a:r>
            <a:r>
              <a:rPr lang="en-US" altLang="zh-CN" sz="2800" dirty="0"/>
              <a:t>small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put</a:t>
            </a:r>
            <a:r>
              <a:rPr lang="zh-CN" altLang="en-US" sz="2800" dirty="0"/>
              <a:t> </a:t>
            </a:r>
            <a:r>
              <a:rPr lang="en-US" altLang="zh-CN" sz="2800" dirty="0"/>
              <a:t>pressure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guys</a:t>
            </a:r>
            <a:r>
              <a:rPr lang="en-US" altLang="zh-CN" sz="2800" dirty="0">
                <a:sym typeface="Wingdings" pitchFamily="2" charset="2"/>
              </a:rPr>
              <a:t>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/>
              <a:t>Both bumping beacons and using LEDs /Using a fancier support of LEDs/Changing the </a:t>
            </a:r>
            <a:r>
              <a:rPr lang="en-US" dirty="0" err="1"/>
              <a:t>chasis</a:t>
            </a:r>
            <a:r>
              <a:rPr lang="en-US" dirty="0"/>
              <a:t> so that we can use two reflectance sensors/Try to make it claim beacons at the same time of moving faster(We Imagined our robot to be a fierce monster!!!</a:t>
            </a:r>
          </a:p>
        </p:txBody>
      </p:sp>
    </p:spTree>
    <p:extLst>
      <p:ext uri="{BB962C8B-B14F-4D97-AF65-F5344CB8AC3E}">
        <p14:creationId xmlns:p14="http://schemas.microsoft.com/office/powerpoint/2010/main" val="276065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C64C9-8454-1547-BBCE-30E5FCB1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EDC7-B4A4-0C4B-9AE6-7B83AD35C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many things failed</a:t>
            </a:r>
          </a:p>
          <a:p>
            <a:pPr fontAlgn="base"/>
            <a:r>
              <a:rPr lang="zh-CN" altLang="en-US" dirty="0"/>
              <a:t>    </a:t>
            </a:r>
            <a:r>
              <a:rPr lang="en-US" altLang="zh-CN" dirty="0"/>
              <a:t>FANCY</a:t>
            </a:r>
            <a:r>
              <a:rPr lang="zh-CN" altLang="en-US" dirty="0"/>
              <a:t> </a:t>
            </a:r>
            <a:r>
              <a:rPr lang="en-US" altLang="zh-CN" dirty="0"/>
              <a:t>CHASIS</a:t>
            </a:r>
            <a:r>
              <a:rPr lang="en-US" dirty="0"/>
              <a:t> for one more reflectance sensor</a:t>
            </a:r>
            <a:r>
              <a:rPr lang="en-US" altLang="zh-CN" dirty="0"/>
              <a:t>?</a:t>
            </a:r>
          </a:p>
          <a:p>
            <a:pPr fontAlgn="base"/>
            <a:r>
              <a:rPr lang="en-US" altLang="zh-CN" dirty="0"/>
              <a:t>SADLY</a:t>
            </a:r>
            <a:r>
              <a:rPr lang="en-US" dirty="0"/>
              <a:t>, sensors failed the </a:t>
            </a:r>
            <a:r>
              <a:rPr lang="en-US" dirty="0" err="1"/>
              <a:t>chasis</a:t>
            </a:r>
            <a:endParaRPr lang="en-US" dirty="0"/>
          </a:p>
          <a:p>
            <a:pPr fontAlgn="base"/>
            <a:r>
              <a:rPr lang="zh-CN" altLang="en-US" dirty="0"/>
              <a:t>    </a:t>
            </a:r>
            <a:r>
              <a:rPr lang="en-US" dirty="0"/>
              <a:t>T</a:t>
            </a:r>
            <a:r>
              <a:rPr lang="en-US" altLang="zh-CN" dirty="0"/>
              <a:t>WO</a:t>
            </a:r>
            <a:r>
              <a:rPr lang="en-US" dirty="0"/>
              <a:t> robots? </a:t>
            </a:r>
          </a:p>
          <a:p>
            <a:pPr fontAlgn="base"/>
            <a:r>
              <a:rPr lang="en-US" altLang="zh-CN" dirty="0"/>
              <a:t>Parts</a:t>
            </a:r>
            <a:r>
              <a:rPr lang="en-US" dirty="0"/>
              <a:t> kept </a:t>
            </a:r>
            <a:r>
              <a:rPr lang="en-US" altLang="zh-CN" dirty="0"/>
              <a:t>BREAKING</a:t>
            </a:r>
            <a:r>
              <a:rPr lang="zh-CN" altLang="en-US" dirty="0"/>
              <a:t> </a:t>
            </a:r>
            <a:r>
              <a:rPr lang="en-US" altLang="zh-CN" dirty="0"/>
              <a:t>APART!!!</a:t>
            </a:r>
          </a:p>
          <a:p>
            <a:pPr fontAlgn="base"/>
            <a:r>
              <a:rPr lang="zh-CN" altLang="en-US" dirty="0"/>
              <a:t>    </a:t>
            </a:r>
            <a:r>
              <a:rPr lang="en-US" dirty="0"/>
              <a:t>F</a:t>
            </a:r>
            <a:r>
              <a:rPr lang="en-US" altLang="zh-CN" dirty="0"/>
              <a:t>ASTER</a:t>
            </a:r>
            <a:r>
              <a:rPr lang="en-US" dirty="0"/>
              <a:t> speed? </a:t>
            </a:r>
          </a:p>
          <a:p>
            <a:pPr fontAlgn="base"/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CLAIM</a:t>
            </a:r>
            <a:r>
              <a:rPr lang="zh-CN" altLang="en-US" dirty="0"/>
              <a:t> </a:t>
            </a:r>
            <a:r>
              <a:rPr lang="en-US" altLang="zh-CN" dirty="0"/>
              <a:t>BEACONS!!!</a:t>
            </a:r>
            <a:endParaRPr lang="en-US" dirty="0"/>
          </a:p>
          <a:p>
            <a:pPr fontAlgn="base"/>
            <a:r>
              <a:rPr lang="en-US" dirty="0"/>
              <a:t>Moderate speed is the best.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C948E-5B3B-1D47-9BA9-7A5653A94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3573016"/>
            <a:ext cx="27305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8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672F-64F8-ED4B-9C84-36538269D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ADAA-1B83-074E-92E1-E27CEF8CE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used:</a:t>
            </a:r>
          </a:p>
          <a:p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reflectance</a:t>
            </a:r>
            <a:r>
              <a:rPr lang="zh-CN" altLang="en-US" dirty="0"/>
              <a:t> </a:t>
            </a:r>
            <a:r>
              <a:rPr lang="en-US" altLang="zh-CN" dirty="0"/>
              <a:t>sensor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fancy</a:t>
            </a:r>
            <a:r>
              <a:rPr lang="zh-CN" altLang="en-US" dirty="0"/>
              <a:t> </a:t>
            </a:r>
            <a:r>
              <a:rPr lang="en-US" altLang="zh-CN" dirty="0" err="1"/>
              <a:t>chasis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robot,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sacrificed.</a:t>
            </a:r>
          </a:p>
          <a:p>
            <a:r>
              <a:rPr lang="en-US" altLang="zh-CN" dirty="0"/>
              <a:t>Codes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MODERATE</a:t>
            </a:r>
            <a:r>
              <a:rPr lang="zh-CN" altLang="en-US" dirty="0"/>
              <a:t> </a:t>
            </a:r>
            <a:r>
              <a:rPr lang="en-US" altLang="zh-CN" dirty="0"/>
              <a:t>SPEED.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8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788E-59D2-7941-9939-EAE6A0466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SIMPLENESS</a:t>
            </a:r>
            <a:r>
              <a:rPr lang="zh-CN" altLang="en-US" dirty="0"/>
              <a:t> </a:t>
            </a:r>
            <a:r>
              <a:rPr lang="en-US" altLang="zh-CN" dirty="0"/>
              <a:t>makes</a:t>
            </a:r>
            <a:r>
              <a:rPr lang="zh-CN" altLang="en-US" dirty="0"/>
              <a:t> </a:t>
            </a:r>
            <a:r>
              <a:rPr lang="en-US" altLang="zh-CN" dirty="0"/>
              <a:t>success.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70BA5-4938-2846-A0C4-02ADB09CA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than our expectation: </a:t>
            </a:r>
          </a:p>
          <a:p>
            <a:r>
              <a:rPr lang="en-US" dirty="0"/>
              <a:t>WE GOT INTO THE FINAL ROUND!!!!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000" dirty="0"/>
              <a:t>BUT:((( 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44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DE7E-F343-2143-AAB8-707B098B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Reasons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F0570-4F0E-DE4D-9762-C3906B391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Too many wires(when making more LEDs)</a:t>
            </a:r>
          </a:p>
          <a:p>
            <a:endParaRPr lang="en-US" dirty="0"/>
          </a:p>
          <a:p>
            <a:r>
              <a:rPr lang="en-US" sz="2400" dirty="0"/>
              <a:t>In the future: </a:t>
            </a:r>
          </a:p>
          <a:p>
            <a:r>
              <a:rPr lang="en-US" sz="2400" dirty="0"/>
              <a:t>try to look for the simplest circuit and solder less.</a:t>
            </a:r>
          </a:p>
        </p:txBody>
      </p:sp>
    </p:spTree>
    <p:extLst>
      <p:ext uri="{BB962C8B-B14F-4D97-AF65-F5344CB8AC3E}">
        <p14:creationId xmlns:p14="http://schemas.microsoft.com/office/powerpoint/2010/main" val="50238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97562-448B-A543-9CD5-DB787786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COOPERATE!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EC142-0505-B345-A183-6029F9275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Text/</a:t>
            </a:r>
          </a:p>
          <a:p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r>
              <a:rPr lang="zh-CN" altLang="en-US" dirty="0"/>
              <a:t> </a:t>
            </a:r>
            <a:r>
              <a:rPr lang="en-US" altLang="zh-CN" dirty="0"/>
              <a:t>to/</a:t>
            </a:r>
          </a:p>
          <a:p>
            <a:r>
              <a:rPr lang="en-US" altLang="zh-CN" dirty="0"/>
              <a:t>Snapchat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partner/</a:t>
            </a:r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her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spend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Sunday</a:t>
            </a:r>
            <a:r>
              <a:rPr lang="zh-CN" altLang="en-US" dirty="0"/>
              <a:t> </a:t>
            </a:r>
            <a:r>
              <a:rPr lang="en-US" altLang="zh-CN" dirty="0"/>
              <a:t>afternoon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SADNESS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TEARS</a:t>
            </a:r>
          </a:p>
          <a:p>
            <a:pPr marL="0" indent="0">
              <a:buNone/>
            </a:pPr>
            <a:endParaRPr lang="en-US" altLang="ja-JP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22807-C41C-174A-82E3-0C946E97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050147"/>
            <a:ext cx="1296730" cy="2807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F8677D-8C70-1740-82E9-0F7A35ED7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6730" y="4034485"/>
            <a:ext cx="1303963" cy="2823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E51044-FDE4-3046-8451-3A77B7FA4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91419" y="4001294"/>
            <a:ext cx="1319292" cy="28567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D57938-24C9-5440-8588-8E9F5B07E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95381" y="4001294"/>
            <a:ext cx="1319292" cy="28567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0AD077-3BB9-2C42-8867-A308D02FF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90069" y="4017889"/>
            <a:ext cx="1319292" cy="2856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951D84-D5A1-F742-B069-699A74704F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16568"/>
            <a:ext cx="1918879" cy="30042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512076-BEE1-B140-B27B-BA10F7B14C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597" y="4031762"/>
            <a:ext cx="1311628" cy="284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7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727CD-AA2E-3249-AEA3-D3873EF50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Take-away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10657-7A74-294B-B31E-227A12EE3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 </a:t>
            </a:r>
            <a:r>
              <a:rPr lang="en-US" altLang="zh-CN" sz="2400" dirty="0"/>
              <a:t>Stability</a:t>
            </a:r>
            <a:r>
              <a:rPr lang="zh-CN" altLang="en-US" sz="2400" dirty="0"/>
              <a:t> </a:t>
            </a:r>
            <a:r>
              <a:rPr lang="en-US" altLang="zh-CN" sz="2400" dirty="0"/>
              <a:t>comes</a:t>
            </a:r>
            <a:r>
              <a:rPr lang="zh-CN" altLang="en-US" sz="2400" dirty="0"/>
              <a:t> </a:t>
            </a:r>
            <a:r>
              <a:rPr lang="en-US" altLang="zh-CN" sz="2400" dirty="0"/>
              <a:t>first</a:t>
            </a:r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 </a:t>
            </a:r>
            <a:r>
              <a:rPr lang="en-US" altLang="zh-CN" sz="2400" dirty="0" err="1"/>
              <a:t>Simpleness</a:t>
            </a:r>
            <a:r>
              <a:rPr lang="zh-CN" altLang="en-US" sz="2400" dirty="0"/>
              <a:t> </a:t>
            </a:r>
            <a:r>
              <a:rPr lang="en-US" altLang="zh-CN" sz="2400" dirty="0"/>
              <a:t>makes</a:t>
            </a:r>
            <a:r>
              <a:rPr lang="zh-CN" altLang="en-US" sz="2400" dirty="0"/>
              <a:t> </a:t>
            </a:r>
            <a:r>
              <a:rPr lang="en-US" altLang="zh-CN" sz="2400" dirty="0"/>
              <a:t>success</a:t>
            </a:r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 </a:t>
            </a:r>
            <a:r>
              <a:rPr lang="en-US" altLang="zh-CN" sz="2400" dirty="0"/>
              <a:t>Work</a:t>
            </a:r>
            <a:r>
              <a:rPr lang="zh-CN" altLang="en-US" sz="2400" dirty="0"/>
              <a:t> </a:t>
            </a:r>
            <a:r>
              <a:rPr lang="en-US" altLang="zh-CN" sz="2400" dirty="0"/>
              <a:t>hard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cooperate</a:t>
            </a:r>
          </a:p>
        </p:txBody>
      </p:sp>
    </p:spTree>
    <p:extLst>
      <p:ext uri="{BB962C8B-B14F-4D97-AF65-F5344CB8AC3E}">
        <p14:creationId xmlns:p14="http://schemas.microsoft.com/office/powerpoint/2010/main" val="273767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3.potx" id="{55B65C5C-2110-41C9-9432-67D739EC5CFC}" vid="{FDE12540-4521-4F30-863D-D54DD2EE1C3B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CITY SKETCH 16X9</Template>
  <TotalTime>25</TotalTime>
  <Words>256</Words>
  <Application>Microsoft Macintosh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ＭＳ ゴシック</vt:lpstr>
      <vt:lpstr>宋体</vt:lpstr>
      <vt:lpstr>Arial</vt:lpstr>
      <vt:lpstr>Century Schoolbook</vt:lpstr>
      <vt:lpstr>Wingdings</vt:lpstr>
      <vt:lpstr>CITY SKETCH 16X9</vt:lpstr>
      <vt:lpstr>Reflection</vt:lpstr>
      <vt:lpstr>1. STABILITY comes FIRST!</vt:lpstr>
      <vt:lpstr>BUT:</vt:lpstr>
      <vt:lpstr>SO?</vt:lpstr>
      <vt:lpstr>2. SIMPLENESS makes success.</vt:lpstr>
      <vt:lpstr>Reasons</vt:lpstr>
      <vt:lpstr>3. WORK HARD and COOPERATE!</vt:lpstr>
      <vt:lpstr>Take-away Message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Reflection</dc:title>
  <dc:creator>傅 新辰</dc:creator>
  <cp:lastModifiedBy>傅 新辰</cp:lastModifiedBy>
  <cp:revision>11</cp:revision>
  <dcterms:created xsi:type="dcterms:W3CDTF">2018-12-05T03:17:09Z</dcterms:created>
  <dcterms:modified xsi:type="dcterms:W3CDTF">2018-12-05T03:42:39Z</dcterms:modified>
</cp:coreProperties>
</file>